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6651288" cy="9363075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774" y="-84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8" y="2908624"/>
            <a:ext cx="14153595" cy="2006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84905" y="374959"/>
            <a:ext cx="6822403" cy="79889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805" y="374959"/>
            <a:ext cx="20192578" cy="79889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8" y="6016645"/>
            <a:ext cx="14153595" cy="18596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8" y="3968471"/>
            <a:ext cx="14153595" cy="20481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5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6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095856"/>
            <a:ext cx="735721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5" y="2969308"/>
            <a:ext cx="735721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5" y="2095856"/>
            <a:ext cx="736010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5" y="2969308"/>
            <a:ext cx="736010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6" y="372789"/>
            <a:ext cx="5478159" cy="15865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2" y="372791"/>
            <a:ext cx="9308533" cy="79911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6" y="1959312"/>
            <a:ext cx="5478159" cy="64046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70" y="6554152"/>
            <a:ext cx="9990773" cy="7737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70" y="836608"/>
            <a:ext cx="9990773" cy="56178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70" y="7327907"/>
            <a:ext cx="9990773" cy="10988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6" y="374957"/>
            <a:ext cx="14986159" cy="156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6" y="2184719"/>
            <a:ext cx="14986159" cy="617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5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5"/>
            <a:ext cx="5272908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4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astrolok\ppt\jpg\80 to Slide\80 to 89 slide\1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astrolok\ppt\jpg\80 to Slide\80 to 89 slide\1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astrolok\ppt\jpg\80 to Slide\80 to 89 slide\1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astrolok\ppt\jpg\80 to Slide\80 to 89 slide\1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astrolok\ppt\jpg\80 to Slide\80 to 89 slide\1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main</cp:lastModifiedBy>
  <cp:revision>7</cp:revision>
  <dcterms:created xsi:type="dcterms:W3CDTF">2016-09-03T13:40:35Z</dcterms:created>
  <dcterms:modified xsi:type="dcterms:W3CDTF">2016-10-21T13:38:13Z</dcterms:modified>
</cp:coreProperties>
</file>